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 varScale="1">
        <p:scale>
          <a:sx n="95" d="100"/>
          <a:sy n="95" d="100"/>
        </p:scale>
        <p:origin x="114" y="174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</a:t>
            </a:r>
            <a:r>
              <a:rPr lang="en-US" dirty="0" smtClean="0"/>
              <a:t>Wiley, Goodrich and </a:t>
            </a:r>
            <a:r>
              <a:rPr lang="en-US" dirty="0" err="1" smtClean="0"/>
              <a:t>Tamassia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 Runtime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5404" y="1997839"/>
            <a:ext cx="68985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Remember: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DFS </a:t>
            </a:r>
            <a:r>
              <a:rPr lang="en-US" dirty="0"/>
              <a:t>is called on each vertex exactly once.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For </a:t>
            </a:r>
            <a:r>
              <a:rPr lang="en-US" dirty="0"/>
              <a:t>every edge is examined exactly twice, once from each of its vertices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n</a:t>
            </a:r>
            <a:r>
              <a:rPr lang="en-US" baseline="-25000" dirty="0"/>
              <a:t>s</a:t>
            </a:r>
            <a:r>
              <a:rPr lang="en-US" dirty="0"/>
              <a:t> vertices and </a:t>
            </a:r>
            <a:r>
              <a:rPr lang="en-US" dirty="0" err="1"/>
              <a:t>m</a:t>
            </a:r>
            <a:r>
              <a:rPr lang="en-US" baseline="-25000" dirty="0" err="1"/>
              <a:t>s</a:t>
            </a:r>
            <a:r>
              <a:rPr lang="en-US" dirty="0"/>
              <a:t> edges in the connected component of the vertex s, a DFS starting at s runs in O(n</a:t>
            </a:r>
            <a:r>
              <a:rPr lang="en-US" baseline="-25000" dirty="0"/>
              <a:t>s</a:t>
            </a:r>
            <a:r>
              <a:rPr lang="en-US" dirty="0"/>
              <a:t> +</a:t>
            </a:r>
            <a:r>
              <a:rPr lang="en-US" dirty="0" err="1"/>
              <a:t>m</a:t>
            </a:r>
            <a:r>
              <a:rPr lang="en-US" baseline="-25000" dirty="0" err="1"/>
              <a:t>s</a:t>
            </a:r>
            <a:r>
              <a:rPr lang="en-US" dirty="0"/>
              <a:t>) time if: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graph is represented in a data structure, like the adjacency list, where vertex and edge methods take constant time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Marking </a:t>
            </a:r>
            <a:r>
              <a:rPr lang="en-US" dirty="0"/>
              <a:t>the vertex as explored and testing to see if a vertex has been explored takes O(1)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We </a:t>
            </a:r>
            <a:r>
              <a:rPr lang="en-US" dirty="0"/>
              <a:t>have a way of systematically considering the edges incident on the current vertex so we do not examine the same edge twice.</a:t>
            </a:r>
          </a:p>
        </p:txBody>
      </p:sp>
    </p:spTree>
    <p:extLst>
      <p:ext uri="{BB962C8B-B14F-4D97-AF65-F5344CB8AC3E}">
        <p14:creationId xmlns:p14="http://schemas.microsoft.com/office/powerpoint/2010/main" val="8717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Search: Marking Vertices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5404" y="1997839"/>
            <a:ext cx="689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look at ways to mark vertices in a way that satisfies the above condition. </a:t>
            </a:r>
            <a:r>
              <a:rPr lang="en-US" dirty="0" smtClean="0"/>
              <a:t>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Extend </a:t>
            </a:r>
            <a:r>
              <a:rPr lang="en-US" dirty="0"/>
              <a:t>vertex positions to store a variable for marking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/>
              <a:t>a hash table mechanism which satisfies the above condition </a:t>
            </a:r>
            <a:r>
              <a:rPr lang="en-US" dirty="0" smtClean="0"/>
              <a:t>in </a:t>
            </a:r>
            <a:r>
              <a:rPr lang="en-US" dirty="0"/>
              <a:t>the probabilistic sense, because </a:t>
            </a:r>
            <a:r>
              <a:rPr lang="en-US" dirty="0" smtClean="0"/>
              <a:t>it </a:t>
            </a:r>
            <a:r>
              <a:rPr lang="en-US" dirty="0"/>
              <a:t>supports the mark and test operations in O(1) expected time</a:t>
            </a:r>
          </a:p>
        </p:txBody>
      </p:sp>
    </p:spTree>
    <p:extLst>
      <p:ext uri="{BB962C8B-B14F-4D97-AF65-F5344CB8AC3E}">
        <p14:creationId xmlns:p14="http://schemas.microsoft.com/office/powerpoint/2010/main" val="4012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963" t="14461" r="53058" b="29275"/>
          <a:stretch/>
        </p:blipFill>
        <p:spPr>
          <a:xfrm>
            <a:off x="5154803" y="1441022"/>
            <a:ext cx="4592097" cy="43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908" t="16835" r="53279" b="15297"/>
          <a:stretch/>
        </p:blipFill>
        <p:spPr>
          <a:xfrm>
            <a:off x="5426109" y="1343360"/>
            <a:ext cx="3942529" cy="45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39" t="25890" r="52509" b="39736"/>
          <a:stretch/>
        </p:blipFill>
        <p:spPr>
          <a:xfrm>
            <a:off x="4089679" y="2368172"/>
            <a:ext cx="4813160" cy="26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4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271" t="16659" r="55036" b="30330"/>
          <a:stretch/>
        </p:blipFill>
        <p:spPr>
          <a:xfrm>
            <a:off x="3888712" y="1975138"/>
            <a:ext cx="3970549" cy="40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Breadth-First Search</a:t>
            </a:r>
          </a:p>
          <a:p>
            <a:pPr lvl="0"/>
            <a:r>
              <a:rPr lang="en-US" dirty="0" smtClean="0"/>
              <a:t>(Properties)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293" t="20264" r="52619" b="10286"/>
          <a:stretch/>
        </p:blipFill>
        <p:spPr>
          <a:xfrm>
            <a:off x="5163241" y="1215850"/>
            <a:ext cx="4121097" cy="4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Traversals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0074" t="18506" r="57014" b="18286"/>
          <a:stretch/>
        </p:blipFill>
        <p:spPr>
          <a:xfrm>
            <a:off x="4769595" y="1554306"/>
            <a:ext cx="3750455" cy="4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Traversals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0074" t="18506" r="57014" b="18286"/>
          <a:stretch/>
        </p:blipFill>
        <p:spPr>
          <a:xfrm>
            <a:off x="4769595" y="1554306"/>
            <a:ext cx="3750455" cy="4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53" t="25977" r="53004" b="15385"/>
          <a:stretch/>
        </p:blipFill>
        <p:spPr>
          <a:xfrm>
            <a:off x="4908217" y="1343360"/>
            <a:ext cx="4633776" cy="45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798" t="23165" r="55311" b="46945"/>
          <a:stretch/>
        </p:blipFill>
        <p:spPr>
          <a:xfrm>
            <a:off x="5154805" y="1765253"/>
            <a:ext cx="4203759" cy="22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161" t="26857" r="52331" b="37802"/>
          <a:stretch/>
        </p:blipFill>
        <p:spPr>
          <a:xfrm>
            <a:off x="3446586" y="1923983"/>
            <a:ext cx="5436158" cy="33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95" t="13319" r="52673" b="22505"/>
          <a:stretch/>
        </p:blipFill>
        <p:spPr>
          <a:xfrm>
            <a:off x="5108859" y="1343360"/>
            <a:ext cx="4451746" cy="46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469" t="18769" r="53058" b="47824"/>
          <a:stretch/>
        </p:blipFill>
        <p:spPr>
          <a:xfrm>
            <a:off x="4421275" y="2191797"/>
            <a:ext cx="4079631" cy="22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Depth-First Search Properties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45402" y="1765253"/>
            <a:ext cx="96417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G be an undirected graph on which a DFS traversal starting at a vertex s has been preformed. Then: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traversal visits all vertices in the connected component of s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discovery edges form a spanning tree of the connected component of </a:t>
            </a:r>
            <a:r>
              <a:rPr lang="en-US" dirty="0" smtClean="0"/>
              <a:t>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Justification </a:t>
            </a:r>
            <a:r>
              <a:rPr lang="en-US" dirty="0"/>
              <a:t>of 1): - Let’s use a contradiction argument: suppose there is at least on vertex v not visited and let w be the first unvisited vertex on some path from s to v. </a:t>
            </a:r>
            <a:endParaRPr lang="en-US" dirty="0" smtClean="0"/>
          </a:p>
          <a:p>
            <a:pPr lvl="1"/>
            <a:r>
              <a:rPr lang="en-US" dirty="0" smtClean="0"/>
              <a:t>- </a:t>
            </a:r>
            <a:r>
              <a:rPr lang="en-US" dirty="0"/>
              <a:t>Because w was the first unvisited vertex on the path, there is a neighbor u that has been visited. </a:t>
            </a:r>
            <a:endParaRPr lang="en-US" dirty="0" smtClean="0"/>
          </a:p>
          <a:p>
            <a:pPr lvl="1"/>
            <a:r>
              <a:rPr lang="en-US" dirty="0" smtClean="0"/>
              <a:t>- </a:t>
            </a:r>
            <a:r>
              <a:rPr lang="en-US" dirty="0"/>
              <a:t>But when we visited u we must have looked at edge(u, w). Therefore w must have been visited.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Justification </a:t>
            </a:r>
            <a:r>
              <a:rPr lang="en-US" dirty="0"/>
              <a:t>of 2):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We </a:t>
            </a:r>
            <a:r>
              <a:rPr lang="en-US" dirty="0"/>
              <a:t>only mark edges from when we go to unvisited vertices. So we never form a cycle of discovery edges, i.e. discovery edges form a tree.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This </a:t>
            </a:r>
            <a:r>
              <a:rPr lang="en-US" dirty="0"/>
              <a:t>is a spanning tree because DFS visits each vertex in the connected component of s</a:t>
            </a:r>
          </a:p>
        </p:txBody>
      </p:sp>
    </p:spTree>
    <p:extLst>
      <p:ext uri="{BB962C8B-B14F-4D97-AF65-F5344CB8AC3E}">
        <p14:creationId xmlns:p14="http://schemas.microsoft.com/office/powerpoint/2010/main" val="28799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488</Words>
  <Application>Microsoft Office PowerPoint</Application>
  <PresentationFormat>Widescreen</PresentationFormat>
  <Paragraphs>70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Impact</vt:lpstr>
      <vt:lpstr>Wingdings</vt:lpstr>
      <vt:lpstr>Office Theme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Thank You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2018-05-08T03:57:58Z</dcterms:modified>
</cp:coreProperties>
</file>